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b2cd4b5e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b2cd4b5e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9b2cd4b5e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9b2cd4b5e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9b2cd4b5e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9b2cd4b5e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9b2cd4b5e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9b2cd4b5e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9b2cd4b5e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9b2cd4b5e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9b2cd4b5e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9b2cd4b5e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9b2cd4b5e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9b2cd4b5e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b2cd4b5e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b2cd4b5e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9b2cd4b5e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9b2cd4b5e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9b2cd4b5e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9b2cd4b5e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9b2cd4b5e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9b2cd4b5e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9b2cd4b5e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9b2cd4b5e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9b2cd4b5e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9b2cd4b5e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9b2cd4b5e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9b2cd4b5e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9b2cd4b5e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9b2cd4b5e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hyperlink" Target="https://unsplash.com/@rayanmusle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unsplash.com/@glencarrie" TargetMode="External"/><Relationship Id="rId4" Type="http://schemas.openxmlformats.org/officeDocument/2006/relationships/hyperlink" Target="https://unsplash.com/@dattatreyapatra" TargetMode="External"/><Relationship Id="rId9" Type="http://schemas.openxmlformats.org/officeDocument/2006/relationships/hyperlink" Target="https://unsplash.com/@sharpshark28" TargetMode="External"/><Relationship Id="rId5" Type="http://schemas.openxmlformats.org/officeDocument/2006/relationships/hyperlink" Target="https://unsplash.com/@jakobustrop" TargetMode="External"/><Relationship Id="rId6" Type="http://schemas.openxmlformats.org/officeDocument/2006/relationships/hyperlink" Target="https://unsplash.com/@djluvrocks" TargetMode="External"/><Relationship Id="rId7" Type="http://schemas.openxmlformats.org/officeDocument/2006/relationships/hyperlink" Target="https://unsplash.com/@olav_ahrens" TargetMode="External"/><Relationship Id="rId8" Type="http://schemas.openxmlformats.org/officeDocument/2006/relationships/hyperlink" Target="https://unsplash.com/@vincentvanzaling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3" Type="http://schemas.openxmlformats.org/officeDocument/2006/relationships/image" Target="../media/image17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5" Type="http://schemas.openxmlformats.org/officeDocument/2006/relationships/image" Target="../media/image2.png"/><Relationship Id="rId14" Type="http://schemas.openxmlformats.org/officeDocument/2006/relationships/image" Target="../media/image5.png"/><Relationship Id="rId17" Type="http://schemas.openxmlformats.org/officeDocument/2006/relationships/image" Target="../media/image9.png"/><Relationship Id="rId16" Type="http://schemas.openxmlformats.org/officeDocument/2006/relationships/image" Target="../media/image10.png"/><Relationship Id="rId5" Type="http://schemas.openxmlformats.org/officeDocument/2006/relationships/image" Target="../media/image11.png"/><Relationship Id="rId19" Type="http://schemas.openxmlformats.org/officeDocument/2006/relationships/image" Target="../media/image16.png"/><Relationship Id="rId6" Type="http://schemas.openxmlformats.org/officeDocument/2006/relationships/image" Target="../media/image14.png"/><Relationship Id="rId18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GUÍA ORNITOLÓGICA DE LA PROVINCIA DE CÁDIZ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Vigil Morán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zoológicos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25" y="1439375"/>
            <a:ext cx="2282949" cy="29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936" y="1920725"/>
            <a:ext cx="2908125" cy="29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498" y="1119300"/>
            <a:ext cx="2513602" cy="171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3498" y="3007216"/>
            <a:ext cx="2513601" cy="1727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Unión de datos de especies y zonas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962975"/>
            <a:ext cx="59436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¿Problemas?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488000"/>
            <a:ext cx="5392800" cy="25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Mapea no está documentada.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Los IDEs no enlazan la información que deberían.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La capa vectorial no identifica las provincias.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Bugs en el código (de la librería y del proyecto)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· El CSS</a:t>
            </a:r>
            <a:r>
              <a:rPr lang="en"/>
              <a:t>...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775" y="2623725"/>
            <a:ext cx="3134702" cy="20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¡Funciona!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613" y="1151475"/>
            <a:ext cx="5474775" cy="3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Futuras mejoras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365950"/>
            <a:ext cx="61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Integración en React JS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Información adicional (vulnerabilidad, rareza, vuelo, </a:t>
            </a:r>
            <a:r>
              <a:rPr lang="en"/>
              <a:t>canto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Gestión de usuarios (puntos)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Ampliación de la base de datos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Implantación real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· App Android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693" y="2429450"/>
            <a:ext cx="3456750" cy="22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Créditos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3370700"/>
            <a:ext cx="85206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Imágenes -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glencarrie</a:t>
            </a:r>
            <a:r>
              <a:rPr lang="en">
                <a:solidFill>
                  <a:srgbClr val="FFFFFF"/>
                </a:solidFill>
              </a:rPr>
              <a:t>,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dattatreyapatra</a:t>
            </a:r>
            <a:r>
              <a:rPr lang="en">
                <a:solidFill>
                  <a:srgbClr val="FFFFFF"/>
                </a:solidFill>
              </a:rPr>
              <a:t>,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jakobustrop</a:t>
            </a:r>
            <a:r>
              <a:rPr lang="en">
                <a:solidFill>
                  <a:srgbClr val="FFFFFF"/>
                </a:solidFill>
              </a:rPr>
              <a:t>,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djluvrocks</a:t>
            </a:r>
            <a:r>
              <a:rPr lang="en">
                <a:solidFill>
                  <a:srgbClr val="FFFFFF"/>
                </a:solidFill>
              </a:rPr>
              <a:t>,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olav_ahrens</a:t>
            </a:r>
            <a:r>
              <a:rPr lang="en">
                <a:solidFill>
                  <a:srgbClr val="FFFFFF"/>
                </a:solidFill>
              </a:rPr>
              <a:t>,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vincentvanzalinge</a:t>
            </a:r>
            <a:r>
              <a:rPr lang="en">
                <a:solidFill>
                  <a:srgbClr val="FFFFFF"/>
                </a:solidFill>
              </a:rPr>
              <a:t>,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sharpshark28</a:t>
            </a:r>
            <a:r>
              <a:rPr lang="en">
                <a:solidFill>
                  <a:srgbClr val="FFFFFF"/>
                </a:solidFill>
              </a:rPr>
              <a:t>,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rayanmuslem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11200" y="1353075"/>
            <a:ext cx="2721600" cy="18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3358850"/>
            <a:ext cx="8520600" cy="12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“Guía ornitológica de la provincia de Cádiz”</a:t>
            </a:r>
            <a:endParaRPr i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 del CFGS Desarrollo de Aplicaciones Web</a:t>
            </a:r>
            <a:endParaRPr i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IES Francisco Romero Vargas, Jerez de la Frontera</a:t>
            </a:r>
            <a:endParaRPr i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Isabel Vigil Morán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75" y="667100"/>
            <a:ext cx="1598026" cy="239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proyecto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540375" y="1733100"/>
            <a:ext cx="62976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Información e imágenes de las aves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Mapa con las especies </a:t>
            </a:r>
            <a:r>
              <a:rPr lang="en"/>
              <a:t>geolocalizadas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· Colaboración ciudadana en la recogida y generación de datos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025" y="3683500"/>
            <a:ext cx="1497751" cy="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500" y="3683500"/>
            <a:ext cx="1497751" cy="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974" y="3683500"/>
            <a:ext cx="1778677" cy="99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2089925"/>
            <a:ext cx="6287400" cy="22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Acercar la fauna </a:t>
            </a:r>
            <a:r>
              <a:rPr lang="en"/>
              <a:t>autóctona </a:t>
            </a:r>
            <a:r>
              <a:rPr lang="en"/>
              <a:t>al gran público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Facilitar los encuentros entre ornitólogos y aves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Crear una nueva herramienta que facilite estudios científicos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· P</a:t>
            </a:r>
            <a:r>
              <a:rPr lang="en"/>
              <a:t>romover la biodiversidad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625" y="445025"/>
            <a:ext cx="3087000" cy="20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750" y="3660875"/>
            <a:ext cx="1250375" cy="12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3688" y="2111525"/>
            <a:ext cx="1312400" cy="13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250" y="523650"/>
            <a:ext cx="1413000" cy="1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6899" y="1703744"/>
            <a:ext cx="1123299" cy="86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9438" y="2352555"/>
            <a:ext cx="1847250" cy="107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2200" y="320375"/>
            <a:ext cx="2054894" cy="16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525" y="4126942"/>
            <a:ext cx="1440850" cy="63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40598" y="416178"/>
            <a:ext cx="600224" cy="6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99975" y="4048988"/>
            <a:ext cx="1572599" cy="78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81138" y="3039100"/>
            <a:ext cx="1010263" cy="78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1075" y="1249744"/>
            <a:ext cx="1123300" cy="78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7805" y="2111513"/>
            <a:ext cx="789825" cy="7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8400" y="3839824"/>
            <a:ext cx="789825" cy="7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9513" y="3092788"/>
            <a:ext cx="1794875" cy="8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331798" y="4018330"/>
            <a:ext cx="1440850" cy="73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92725" y="844100"/>
            <a:ext cx="897950" cy="8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33062" y="2844498"/>
            <a:ext cx="897950" cy="8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792722" y="2096250"/>
            <a:ext cx="1847250" cy="588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de Información Geográfica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50" y="1575300"/>
            <a:ext cx="3212201" cy="28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325" y="544300"/>
            <a:ext cx="2098075" cy="20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9851" y="3026825"/>
            <a:ext cx="286702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Mapea JS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449525"/>
            <a:ext cx="6460200" cy="22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Biblioteca JS que integra OpenLayers y añade funcionalidades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Código libre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· Proyecto de la Junta de Andalucía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(https://github.com/sigcorporativo-ja/Mapea4)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850" y="3269175"/>
            <a:ext cx="1401525" cy="14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68" y="4097425"/>
            <a:ext cx="216113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geográficos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38" y="2262725"/>
            <a:ext cx="8812125" cy="26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725" y="445019"/>
            <a:ext cx="2789650" cy="16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geográficos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86" y="2765025"/>
            <a:ext cx="7804864" cy="22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37" y="1087400"/>
            <a:ext cx="8221552" cy="16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00" y="1178575"/>
            <a:ext cx="4560126" cy="361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875" y="3036075"/>
            <a:ext cx="2114675" cy="19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399" y="237425"/>
            <a:ext cx="4016226" cy="2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